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6" autoAdjust="0"/>
    <p:restoredTop sz="94660"/>
  </p:normalViewPr>
  <p:slideViewPr>
    <p:cSldViewPr snapToGrid="0">
      <p:cViewPr>
        <p:scale>
          <a:sx n="75" d="100"/>
          <a:sy n="75" d="100"/>
        </p:scale>
        <p:origin x="144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08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09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69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27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09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14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84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68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4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64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22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DAF2-047F-4949-95BE-ACC0EFA1FF1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57D5-F5E1-4A5C-9A4A-D79AB307E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45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-53116" y="0"/>
            <a:ext cx="10642600" cy="6858000"/>
            <a:chOff x="-53116" y="0"/>
            <a:chExt cx="10642600" cy="6858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589484" cy="68580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6" t="5185" r="9132" b="26851"/>
            <a:stretch/>
          </p:blipFill>
          <p:spPr>
            <a:xfrm>
              <a:off x="158489" y="139700"/>
              <a:ext cx="3513368" cy="3759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文字方塊 8"/>
            <p:cNvSpPr txBox="1"/>
            <p:nvPr/>
          </p:nvSpPr>
          <p:spPr>
            <a:xfrm>
              <a:off x="-53116" y="6249769"/>
              <a:ext cx="10642600" cy="5847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世曦工會獲台北市長柯文哲頒 </a:t>
              </a:r>
              <a:r>
                <a:rPr lang="en-US" altLang="zh-TW" sz="32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105</a:t>
              </a:r>
              <a:r>
                <a:rPr lang="zh-TW" altLang="en-US" sz="32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年台北市優良</a:t>
              </a:r>
              <a:r>
                <a:rPr lang="zh-TW" altLang="en-US" sz="32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工會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15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-1"/>
            <a:ext cx="9144000" cy="6951103"/>
            <a:chOff x="0" y="-1"/>
            <a:chExt cx="9144000" cy="695110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7" t="25697" r="10822"/>
            <a:stretch/>
          </p:blipFill>
          <p:spPr>
            <a:xfrm>
              <a:off x="0" y="-1"/>
              <a:ext cx="9144000" cy="6951103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6" r="19488" b="2407"/>
            <a:stretch/>
          </p:blipFill>
          <p:spPr>
            <a:xfrm>
              <a:off x="6991800" y="105802"/>
              <a:ext cx="2025200" cy="561769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矩形 6"/>
            <p:cNvSpPr/>
            <p:nvPr/>
          </p:nvSpPr>
          <p:spPr>
            <a:xfrm>
              <a:off x="0" y="6287869"/>
              <a:ext cx="9144000" cy="584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理事長獲台北市長柯文哲頒 </a:t>
              </a:r>
              <a:r>
                <a:rPr lang="en-US" altLang="zh-TW" sz="32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105</a:t>
              </a:r>
              <a:r>
                <a:rPr lang="zh-TW" altLang="en-US" sz="32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年台北市優秀勞工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91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-8702" y="0"/>
            <a:ext cx="9152702" cy="6419078"/>
            <a:chOff x="-8702" y="0"/>
            <a:chExt cx="9152702" cy="641907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22284" r="26543" b="11112"/>
            <a:stretch/>
          </p:blipFill>
          <p:spPr>
            <a:xfrm>
              <a:off x="0" y="0"/>
              <a:ext cx="4314591" cy="58928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2963" r="24571" b="8723"/>
            <a:stretch/>
          </p:blipFill>
          <p:spPr>
            <a:xfrm>
              <a:off x="4305300" y="0"/>
              <a:ext cx="4838700" cy="58928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445000" y="5892800"/>
              <a:ext cx="4699000" cy="5232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勞動局長 賴香伶 嘉勉</a:t>
              </a:r>
              <a:endParaRPr lang="zh-TW" altLang="en-US" sz="2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8702" y="5895858"/>
              <a:ext cx="4453702" cy="5232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秘書獲頒  優秀會務人員</a:t>
              </a:r>
              <a:endParaRPr lang="zh-TW" altLang="en-US" sz="2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43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33</Words>
  <Application>Microsoft Office PowerPoint</Application>
  <PresentationFormat>如螢幕大小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GT 地工部 林志權</dc:creator>
  <cp:lastModifiedBy>GT 地工部 林志權</cp:lastModifiedBy>
  <cp:revision>12</cp:revision>
  <dcterms:created xsi:type="dcterms:W3CDTF">2016-05-05T06:27:16Z</dcterms:created>
  <dcterms:modified xsi:type="dcterms:W3CDTF">2016-05-05T08:42:09Z</dcterms:modified>
</cp:coreProperties>
</file>